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76" r:id="rId3"/>
    <p:sldId id="2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223CD6-12F0-A7E2-A314-69BABA7C9CCB}" name="Hayley Stewart" initials="HS" userId="S::hayley@dtw.co.uk::49a36475-d9e1-43ad-94af-9f99908db3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667"/>
  </p:normalViewPr>
  <p:slideViewPr>
    <p:cSldViewPr snapToGrid="0" showGuides="1">
      <p:cViewPr varScale="1">
        <p:scale>
          <a:sx n="110" d="100"/>
          <a:sy n="110" d="100"/>
        </p:scale>
        <p:origin x="8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D542-284A-E441-9710-352005FEADC7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B7FF-4524-6446-9AB2-0DC5CADE8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7FFE-EED0-9625-B986-15C1B1B9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E754E-94CC-5A33-DBA5-3929F70A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07C5-4123-EAEA-2668-C9DCBE74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FE87-1C1C-064F-2612-5E763E2A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D3E4-4811-532F-D068-A324CC9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8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314C-6709-245A-F1FE-BA03722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458-572A-4D8B-CE0A-EC207AC08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2B41-0170-8461-0A51-9672BE0C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94F5-6749-24F1-B692-BC35CCA3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3E99-71E9-78F0-DBBA-8DF110DD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42AD9-C6EB-06C5-F275-BADE25F3D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A789B-F8C0-42B8-C63F-093E8DF0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88FE-05EC-2F7E-6453-7D5A37DF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F33F-096D-A5A4-0855-F2BB47AB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C05A-C079-7AD5-12E2-B0BCED3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C5C-E518-BEC5-6F7D-CD7938C5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AF6A-24D3-6072-EE03-021C18F2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5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D384-B92F-1A74-753C-0F0BCF1D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A3B8-D204-9509-AA97-EFFECEEE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8D0A-1917-DBB8-AA95-BDDAF353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1EBD-4B70-9479-8F53-0D724FB6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9B39F-F1B8-BFC6-EDE9-4E611ADD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87BA-E2D3-80FF-2EBC-58987E93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6594-18CA-ED55-E06B-3E9620B7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4A4D-4A73-1F19-DD53-763E617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9666-434E-F00C-4354-05604FAD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D740-9956-369E-2560-14D408783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448CB-FBE3-BD5C-46D8-C5D9908BB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9428E-5093-0702-C1E9-558BDDB7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538E9-11AE-DBB2-A6E2-75339D5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AFEBE-2E00-E9F8-8976-0147C75E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EAC0-D2EA-C033-CD53-7D801C2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CF191-675F-2FC0-5A88-F2BA0B79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6241-833E-EFBA-4449-C703FB47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9DA0E-7B1E-F9AB-522C-B20DB0C5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09B69-3F5F-5357-40D5-23AE92D6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B84C3-E547-1DA5-C5FC-F49EC29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C2C05-1669-7F0C-0C19-45E6CE7F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4CB06-4863-480A-9CAE-2A025CCB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21D0-8395-93F9-B165-E4F5D2A9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7748B-4C8B-D991-60F7-A1B3B952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4DB-F77B-E81D-B3E3-5D83F71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1FD36-6343-5FF1-F1AC-32C0CD50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8D51-9660-8A80-BDFB-EC714FC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7700A-13B7-FB82-D8A6-64D6724A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27A0A-8D71-D50B-35C8-8A6308CF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B38B-E3FB-D951-738D-77760EC5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7DCA-CC2D-8FF3-3C9C-3D6205F5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4AE5B-47BA-D722-0035-48D4EB648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DA3AF-69F3-B970-A406-1C82D8CA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A0609-FE00-5FCA-05AC-9FCB48C8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810E6-3076-FC1A-74CF-395087C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108D-839D-E591-0640-4FF253AD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2942C-959D-B682-CBD4-6DBFF9524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318BB-7E93-063D-542F-6ADE263E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A031-21A5-28EF-2BAA-615B2114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7DB38-4151-0EF5-D15E-BE1C3FD2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92D9-A1F2-87E6-B3BF-DAAA7914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D03B9-CF5A-BAF1-C0F2-04A89350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10728324" cy="7845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ADAA-9B3C-3E5C-7F7B-79E0D400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10728324" cy="43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6A42-E519-AA1D-3C5F-4B343717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320842-5F05-AD4D-8E28-DC4EA646D8FD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B46A-BD92-3CA7-AA0C-EDB1809B7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038" y="6356350"/>
            <a:ext cx="524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3404-AD1B-FD3E-610B-253EF038C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6962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C5A72C-E2AF-824D-993A-FF85E4724B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JGLJCxAeXs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k3MNQF8zaq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ogSBwTTfn_Q" TargetMode="External"/><Relationship Id="rId11" Type="http://schemas.openxmlformats.org/officeDocument/2006/relationships/hyperlink" Target="https://www.att.org.uk/sites/default/files/Lesson%20plan%20two%20-%20Junior%20Tax%20Facts.pdf" TargetMode="External"/><Relationship Id="rId5" Type="http://schemas.openxmlformats.org/officeDocument/2006/relationships/hyperlink" Target="https://www.youtube.com/watch?v=8Z2FsWe_a0o&amp;t=1s" TargetMode="External"/><Relationship Id="rId10" Type="http://schemas.openxmlformats.org/officeDocument/2006/relationships/hyperlink" Target="https://www.att.org.uk/sites/default/files/Lesson%20plan%20one%20-%20Junior%20Tax%20Facts.pdf" TargetMode="External"/><Relationship Id="rId4" Type="http://schemas.openxmlformats.org/officeDocument/2006/relationships/hyperlink" Target="https://www.youtube.com/playlist?list=PL1lqD3fB_1fr9m1LrTQ8dvh3TnNVhl5Nr" TargetMode="External"/><Relationship Id="rId9" Type="http://schemas.openxmlformats.org/officeDocument/2006/relationships/hyperlink" Target="https://www.tes.com/teaching-resource/hmrc-s-tax-facts-for-ages-8-17-127954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scooter&#10;&#10;Description automatically generated">
            <a:extLst>
              <a:ext uri="{FF2B5EF4-FFF2-40B4-BE49-F238E27FC236}">
                <a16:creationId xmlns:a16="http://schemas.microsoft.com/office/drawing/2014/main" id="{456BBFEF-2047-E724-9D0A-8470FD419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FDA1-8A76-9637-3CC6-B23163C8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38" y="4379378"/>
            <a:ext cx="6637662" cy="7388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accent1"/>
                </a:solidFill>
              </a:rPr>
              <a:t>Engaging with schools: information for facilitators</a:t>
            </a:r>
          </a:p>
        </p:txBody>
      </p:sp>
      <p:pic>
        <p:nvPicPr>
          <p:cNvPr id="11" name="Picture 10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04A3207F-17CC-EF74-240A-515F88703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38" y="1917699"/>
            <a:ext cx="5295900" cy="1950241"/>
          </a:xfrm>
          <a:prstGeom prst="rect">
            <a:avLst/>
          </a:prstGeom>
        </p:spPr>
      </p:pic>
      <p:pic>
        <p:nvPicPr>
          <p:cNvPr id="13" name="Picture 12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454C5A45-9BA3-2725-09AB-EC4C3441F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68120"/>
            <a:ext cx="1368000" cy="83814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DAB761-8A14-6FC1-2302-77A6ECDC2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icture of a person&#10;&#10;Description automatically generated">
            <a:extLst>
              <a:ext uri="{FF2B5EF4-FFF2-40B4-BE49-F238E27FC236}">
                <a16:creationId xmlns:a16="http://schemas.microsoft.com/office/drawing/2014/main" id="{7101A3FE-2A15-9831-D317-F09E94F70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6480331" cy="158989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Schools resource pack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635979"/>
            <a:ext cx="6763666" cy="40951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PowerPoint presentation </a:t>
            </a:r>
            <a:r>
              <a:rPr lang="en-GB" sz="2400" i="1" dirty="0"/>
              <a:t>(video links on slide 16)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Alt PowerPoint presentation </a:t>
            </a:r>
            <a:r>
              <a:rPr lang="en-GB" sz="2400" i="1" dirty="0"/>
              <a:t>(videos embedded on slide 16 – if references to external media objects are blocked you will need to click to enable content)</a:t>
            </a:r>
            <a:endParaRPr lang="en-GB" sz="2400" dirty="0"/>
          </a:p>
          <a:p>
            <a:pPr>
              <a:spcBef>
                <a:spcPts val="1200"/>
              </a:spcBef>
            </a:pPr>
            <a:r>
              <a:rPr lang="en-GB" sz="2400" dirty="0"/>
              <a:t>Student brochure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Posters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FAQs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This pack is for 13-21-year-olds and can be shared through presentations in schools or at careers events.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EA9B20-044B-CFB4-6D5F-E291DFADF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EB0CB-B34E-B523-E6D1-AD623CA77ED0}"/>
              </a:ext>
            </a:extLst>
          </p:cNvPr>
          <p:cNvSpPr/>
          <p:nvPr/>
        </p:nvSpPr>
        <p:spPr>
          <a:xfrm>
            <a:off x="510364" y="1589984"/>
            <a:ext cx="11142920" cy="3938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Videos and lesson plans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A7814F4-7B0A-E99B-A7CF-06E8FCA6B49D}"/>
              </a:ext>
            </a:extLst>
          </p:cNvPr>
          <p:cNvSpPr txBox="1">
            <a:spLocks/>
          </p:cNvSpPr>
          <p:nvPr/>
        </p:nvSpPr>
        <p:spPr>
          <a:xfrm>
            <a:off x="1135572" y="1946385"/>
            <a:ext cx="5094803" cy="3582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dirty="0"/>
              <a:t>Videos: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solidFill>
                  <a:srgbClr val="0067A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 testimonial videos</a:t>
            </a:r>
            <a:endParaRPr lang="en-GB" sz="2400" dirty="0">
              <a:hlinkClick r:id="rId5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5"/>
              </a:rPr>
              <a:t>What is tax</a:t>
            </a:r>
            <a:endParaRPr lang="en-GB" sz="2400" dirty="0"/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6"/>
              </a:rPr>
              <a:t>What does your payslip mean</a:t>
            </a:r>
            <a:endParaRPr lang="en-GB" sz="2400" dirty="0"/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7"/>
              </a:rPr>
              <a:t>Different types of working</a:t>
            </a:r>
            <a:endParaRPr lang="en-GB" sz="2400" dirty="0"/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8"/>
              </a:rPr>
              <a:t>The wonderful world of VAT</a:t>
            </a: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D7DE92-74DE-75E5-0393-83DC61A185FA}"/>
              </a:ext>
            </a:extLst>
          </p:cNvPr>
          <p:cNvSpPr txBox="1">
            <a:spLocks/>
          </p:cNvSpPr>
          <p:nvPr/>
        </p:nvSpPr>
        <p:spPr>
          <a:xfrm>
            <a:off x="6639592" y="1946385"/>
            <a:ext cx="5094804" cy="3858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dirty="0"/>
              <a:t>Tax facts:</a:t>
            </a:r>
            <a:endParaRPr lang="en-GB" sz="2400" dirty="0"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67A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HMRC’s Tax Facts for ages 8-17</a:t>
            </a: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dirty="0"/>
              <a:t>Lesson plans (for primary schools):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10"/>
              </a:rPr>
              <a:t>Lesson one</a:t>
            </a:r>
            <a:endParaRPr lang="en-GB" sz="2400" dirty="0"/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hlinkClick r:id="rId11"/>
              </a:rPr>
              <a:t>Lesson two</a:t>
            </a:r>
            <a:endParaRPr lang="en-GB" sz="2400" dirty="0"/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19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sTaxTech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67AC"/>
      </a:accent1>
      <a:accent2>
        <a:srgbClr val="919195"/>
      </a:accent2>
      <a:accent3>
        <a:srgbClr val="00A3B1"/>
      </a:accent3>
      <a:accent4>
        <a:srgbClr val="E66F45"/>
      </a:accent4>
      <a:accent5>
        <a:srgbClr val="79AB41"/>
      </a:accent5>
      <a:accent6>
        <a:srgbClr val="927FBA"/>
      </a:accent6>
      <a:hlink>
        <a:srgbClr val="0067AC"/>
      </a:hlink>
      <a:folHlink>
        <a:srgbClr val="0067A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EF7CE9B6C804384A08B488BA335C8" ma:contentTypeVersion="18" ma:contentTypeDescription="Create a new document." ma:contentTypeScope="" ma:versionID="13e86bb26c4ca851ff204f99087b19c1">
  <xsd:schema xmlns:xsd="http://www.w3.org/2001/XMLSchema" xmlns:xs="http://www.w3.org/2001/XMLSchema" xmlns:p="http://schemas.microsoft.com/office/2006/metadata/properties" xmlns:ns2="73790797-1c04-45f5-86ba-e2c274ff5412" xmlns:ns3="ee03d853-4f92-4b73-9b92-b25c8d798320" xmlns:ns4="8d58213b-690a-4f05-96a7-f9027d42f364" targetNamespace="http://schemas.microsoft.com/office/2006/metadata/properties" ma:root="true" ma:fieldsID="76760c212643c2608dd2f66eaed6aa77" ns2:_="" ns3:_="" ns4:_="">
    <xsd:import namespace="73790797-1c04-45f5-86ba-e2c274ff5412"/>
    <xsd:import namespace="ee03d853-4f92-4b73-9b92-b25c8d798320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90797-1c04-45f5-86ba-e2c274ff54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3d853-4f92-4b73-9b92-b25c8d798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7372D-8DE3-491F-89A1-A5D5192EA669}"/>
</file>

<file path=customXml/itemProps2.xml><?xml version="1.0" encoding="utf-8"?>
<ds:datastoreItem xmlns:ds="http://schemas.openxmlformats.org/officeDocument/2006/customXml" ds:itemID="{B3838849-DB3A-467D-951F-791BA7825178}"/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115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PowerPoint Presentation</vt:lpstr>
      <vt:lpstr>Schools resource pack contents</vt:lpstr>
      <vt:lpstr>Videos and lesson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Dickinson</dc:creator>
  <cp:lastModifiedBy>Hayley Stewart</cp:lastModifiedBy>
  <cp:revision>46</cp:revision>
  <dcterms:created xsi:type="dcterms:W3CDTF">2024-08-01T09:53:52Z</dcterms:created>
  <dcterms:modified xsi:type="dcterms:W3CDTF">2024-08-30T10:09:17Z</dcterms:modified>
</cp:coreProperties>
</file>